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av" ContentType="audio/wav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87" r:id="rId2"/>
    <p:sldId id="286" r:id="rId3"/>
    <p:sldId id="257" r:id="rId4"/>
    <p:sldId id="258" r:id="rId5"/>
    <p:sldId id="264" r:id="rId6"/>
    <p:sldId id="261" r:id="rId7"/>
    <p:sldId id="272" r:id="rId8"/>
    <p:sldId id="263" r:id="rId9"/>
    <p:sldId id="265" r:id="rId10"/>
    <p:sldId id="271" r:id="rId11"/>
    <p:sldId id="269" r:id="rId12"/>
    <p:sldId id="268" r:id="rId13"/>
    <p:sldId id="266" r:id="rId14"/>
    <p:sldId id="260" r:id="rId15"/>
    <p:sldId id="26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pPr/>
              <a:t>2/5/17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3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863" y="2548748"/>
            <a:ext cx="7583488" cy="1679575"/>
          </a:xfrm>
        </p:spPr>
        <p:txBody>
          <a:bodyPr>
            <a:normAutofit/>
          </a:bodyPr>
          <a:lstStyle/>
          <a:p>
            <a:r>
              <a:rPr lang="en-US" dirty="0" err="1" smtClean="0"/>
              <a:t>Unité</a:t>
            </a:r>
            <a:r>
              <a:rPr lang="en-US" dirty="0" smtClean="0"/>
              <a:t> 3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817" y="4228323"/>
            <a:ext cx="7583487" cy="17526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Home Sweet Home </a:t>
            </a:r>
            <a:endParaRPr lang="en-US" sz="36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6041" y="477060"/>
            <a:ext cx="4441371" cy="2731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965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coucher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2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1744" y="2290009"/>
            <a:ext cx="3520994" cy="3213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375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S’habiller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s'habiller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302" y="2020596"/>
            <a:ext cx="3867320" cy="34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391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déshabiller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9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908" y="2290009"/>
            <a:ext cx="3147115" cy="3579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8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promener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8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1870" y="2211230"/>
            <a:ext cx="307300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7110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lever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090" y="2309253"/>
            <a:ext cx="4062948" cy="336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217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smtClean="0">
                <a:solidFill>
                  <a:schemeClr val="tx1"/>
                </a:solidFill>
              </a:rPr>
              <a:t>brosser </a:t>
            </a:r>
            <a:r>
              <a:rPr lang="en-US" sz="4300" b="1" dirty="0" smtClean="0">
                <a:solidFill>
                  <a:schemeClr val="tx1"/>
                </a:solidFill>
              </a:rPr>
              <a:t>les dents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432" y="2281079"/>
            <a:ext cx="3078978" cy="3761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567" y="1616476"/>
            <a:ext cx="843294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sz="3600" b="1" dirty="0" err="1" smtClean="0"/>
              <a:t>Tâche</a:t>
            </a:r>
            <a:r>
              <a:rPr lang="en-US" sz="3600" dirty="0" smtClean="0"/>
              <a:t>: Petite </a:t>
            </a:r>
            <a:r>
              <a:rPr lang="en-US" sz="3600" dirty="0" err="1" smtClean="0"/>
              <a:t>compétition</a:t>
            </a:r>
            <a:r>
              <a:rPr lang="en-US" sz="3600" dirty="0" smtClean="0"/>
              <a:t> avec un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r>
              <a:rPr lang="en-US" sz="3600" b="1" dirty="0" err="1" smtClean="0"/>
              <a:t>Méthode</a:t>
            </a:r>
            <a:r>
              <a:rPr lang="en-US" sz="3600" b="1" dirty="0" smtClean="0"/>
              <a:t> </a:t>
            </a:r>
            <a:r>
              <a:rPr lang="en-US" sz="3600" dirty="0" smtClean="0"/>
              <a:t>: </a:t>
            </a:r>
          </a:p>
          <a:p>
            <a:pPr marL="742950" indent="-742950">
              <a:buAutoNum type="arabicPeriod"/>
            </a:pPr>
            <a:r>
              <a:rPr lang="en-US" sz="3600" dirty="0" err="1" smtClean="0"/>
              <a:t>Prenez</a:t>
            </a:r>
            <a:r>
              <a:rPr lang="en-US" sz="3600" dirty="0" smtClean="0"/>
              <a:t> un tableau </a:t>
            </a:r>
          </a:p>
          <a:p>
            <a:pPr marL="742950" indent="-742950">
              <a:buAutoNum type="arabicPeriod"/>
            </a:pPr>
            <a:r>
              <a:rPr lang="en-US" sz="3600" dirty="0" err="1" smtClean="0"/>
              <a:t>Regarder</a:t>
            </a:r>
            <a:r>
              <a:rPr lang="en-US" sz="3600" dirty="0" smtClean="0"/>
              <a:t> la photo et </a:t>
            </a:r>
            <a:r>
              <a:rPr lang="en-US" sz="3600" dirty="0" err="1" smtClean="0"/>
              <a:t>écrivez</a:t>
            </a:r>
            <a:r>
              <a:rPr lang="en-US" sz="3600" dirty="0" smtClean="0"/>
              <a:t> </a:t>
            </a:r>
            <a:r>
              <a:rPr lang="en-US" sz="3600" dirty="0" err="1" smtClean="0"/>
              <a:t>sur</a:t>
            </a:r>
            <a:r>
              <a:rPr lang="en-US" sz="3600" dirty="0" smtClean="0"/>
              <a:t> </a:t>
            </a:r>
            <a:r>
              <a:rPr lang="en-US" sz="3600" dirty="0" err="1" smtClean="0"/>
              <a:t>votre</a:t>
            </a:r>
            <a:r>
              <a:rPr lang="en-US" sz="3600" dirty="0" smtClean="0"/>
              <a:t> tableau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qu’elle</a:t>
            </a:r>
            <a:r>
              <a:rPr lang="en-US" sz="3600" dirty="0" smtClean="0"/>
              <a:t> </a:t>
            </a:r>
            <a:r>
              <a:rPr lang="en-US" sz="3600" dirty="0" err="1" smtClean="0"/>
              <a:t>représente</a:t>
            </a:r>
            <a:r>
              <a:rPr lang="en-US" sz="3600" dirty="0" smtClean="0"/>
              <a:t>. </a:t>
            </a:r>
          </a:p>
          <a:p>
            <a:pPr marL="742950" indent="-742950">
              <a:buAutoNum type="arabicPeriod"/>
            </a:pPr>
            <a:r>
              <a:rPr lang="en-US" sz="3600" dirty="0" smtClean="0"/>
              <a:t>1 point par </a:t>
            </a:r>
            <a:r>
              <a:rPr lang="en-US" sz="3600" dirty="0" err="1" smtClean="0"/>
              <a:t>verbe</a:t>
            </a:r>
            <a:r>
              <a:rPr lang="en-US" sz="3600" dirty="0" smtClean="0"/>
              <a:t> </a:t>
            </a:r>
            <a:r>
              <a:rPr lang="en-US" sz="3600" dirty="0" err="1" smtClean="0"/>
              <a:t>correcte</a:t>
            </a:r>
            <a:r>
              <a:rPr lang="en-US" sz="3600" dirty="0" smtClean="0"/>
              <a:t>. </a:t>
            </a:r>
            <a:r>
              <a:rPr lang="en-US" sz="3600" dirty="0" err="1" smtClean="0"/>
              <a:t>Celui</a:t>
            </a:r>
            <a:r>
              <a:rPr lang="en-US" sz="3600" dirty="0" smtClean="0"/>
              <a:t> a qui a le plus de points a </a:t>
            </a:r>
            <a:r>
              <a:rPr lang="en-US" sz="3600" dirty="0" err="1" smtClean="0"/>
              <a:t>gagné</a:t>
            </a:r>
            <a:r>
              <a:rPr lang="en-US" sz="3600" dirty="0" smtClean="0"/>
              <a:t>!!!! 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369091" y="577623"/>
            <a:ext cx="55351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/>
              <a:t>La routine </a:t>
            </a:r>
            <a:r>
              <a:rPr lang="en-US" sz="4400" b="1" dirty="0" err="1" smtClean="0"/>
              <a:t>quotidienne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420755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29041" y="2967335"/>
            <a:ext cx="7085932" cy="3139321"/>
          </a:xfrm>
          <a:prstGeom prst="rect">
            <a:avLst/>
          </a:prstGeom>
          <a:noFill/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Vous</a:t>
            </a:r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6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avez</a:t>
            </a:r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en-US" sz="66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compris</a:t>
            </a:r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?</a:t>
            </a:r>
          </a:p>
          <a:p>
            <a:pPr algn="ctr"/>
            <a:endParaRPr lang="en-US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en-US" sz="6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ALLONS-Y</a:t>
            </a:r>
            <a:endParaRPr lang="en-US" sz="6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80082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réveiller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1493" y="2386228"/>
            <a:ext cx="3982763" cy="3329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85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maquiller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images-5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758" y="2174546"/>
            <a:ext cx="4222863" cy="3540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laver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DownloadedFile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9340" y="2155303"/>
            <a:ext cx="3562698" cy="321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5635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771779"/>
            <a:ext cx="3318741" cy="209757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>
                <a:solidFill>
                  <a:schemeClr val="tx1"/>
                </a:solidFill>
              </a:rPr>
              <a:t>s</a:t>
            </a:r>
            <a:r>
              <a:rPr lang="en-US" sz="4300" b="1" dirty="0" err="1" smtClean="0">
                <a:solidFill>
                  <a:schemeClr val="tx1"/>
                </a:solidFill>
              </a:rPr>
              <a:t>’endormir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10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619" y="2603379"/>
            <a:ext cx="3837104" cy="3112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096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3145578" cy="1943622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brosser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cheveux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 descr="images-6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3264" y="2116815"/>
            <a:ext cx="3096314" cy="359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chemeClr val="accent3">
              <a:lumMod val="60000"/>
              <a:lumOff val="40000"/>
            </a:schemeClr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>
                <a:solidFill>
                  <a:schemeClr val="tx1"/>
                </a:solidFill>
              </a:rPr>
              <a:t>s</a:t>
            </a:r>
            <a:r>
              <a:rPr lang="en-US" sz="4300" b="1" dirty="0" smtClean="0">
                <a:solidFill>
                  <a:schemeClr val="tx1"/>
                </a:solidFill>
              </a:rPr>
              <a:t>e </a:t>
            </a:r>
            <a:r>
              <a:rPr lang="en-US" sz="4300" b="1" dirty="0" err="1" smtClean="0">
                <a:solidFill>
                  <a:schemeClr val="tx1"/>
                </a:solidFill>
              </a:rPr>
              <a:t>raser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 descr="DownloadedFile-3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7418" y="2400761"/>
            <a:ext cx="3814560" cy="3102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theme/theme1.xml><?xml version="1.0" encoding="utf-8"?>
<a:theme xmlns:a="http://schemas.openxmlformats.org/drawingml/2006/main" name="Summ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133</TotalTime>
  <Words>80</Words>
  <Application>Microsoft Macintosh PowerPoint</Application>
  <PresentationFormat>On-screen Show (4:3)</PresentationFormat>
  <Paragraphs>36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Calibri</vt:lpstr>
      <vt:lpstr>Wingdings</vt:lpstr>
      <vt:lpstr>Summer</vt:lpstr>
      <vt:lpstr>Unité 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17</cp:revision>
  <dcterms:created xsi:type="dcterms:W3CDTF">2012-01-23T22:41:45Z</dcterms:created>
  <dcterms:modified xsi:type="dcterms:W3CDTF">2017-02-05T17:39:13Z</dcterms:modified>
</cp:coreProperties>
</file>